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8" r:id="rId3"/>
    <p:sldId id="269" r:id="rId4"/>
    <p:sldId id="273" r:id="rId5"/>
    <p:sldId id="275" r:id="rId6"/>
    <p:sldId id="279" r:id="rId7"/>
    <p:sldId id="280" r:id="rId8"/>
    <p:sldId id="272" r:id="rId9"/>
    <p:sldId id="267" r:id="rId1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3939"/>
    <a:srgbClr val="2D4A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52"/>
  </p:normalViewPr>
  <p:slideViewPr>
    <p:cSldViewPr snapToGrid="0">
      <p:cViewPr varScale="1">
        <p:scale>
          <a:sx n="70" d="100"/>
          <a:sy n="70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A4C8A-1335-5B48-B4E8-79BA37658188}" type="datetimeFigureOut">
              <a:rPr lang="x-none" smtClean="0"/>
              <a:t>4/18/2023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2B1D2-B854-774B-8EFA-AEC13DA8FD1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633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2B1D2-B854-774B-8EFA-AEC13DA8FD1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09559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DB30C2-43ED-6278-C223-81FA805BB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148E423-975C-F45F-E9C4-F5150D502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F5CA83-78DF-48C3-BB72-2D280F906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32DA-A297-4C96-9183-31097F9A6781}" type="datetime1">
              <a:rPr lang="en-US" smtClean="0"/>
              <a:t>4/18/2023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6DE8BB-BC3A-A81B-832F-0FA20F2A3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A860EA-2BAE-F59D-5E18-28A06683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7043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8F91F-11CF-1E1E-EE98-BF361FB2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AF2C3B6-96DC-2A2D-F3AE-734F4CFFE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2FD0FC-326A-4363-47FA-EA38A040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09C8-ACBC-4DED-8227-4BD047491EF8}" type="datetime1">
              <a:rPr lang="en-US" smtClean="0"/>
              <a:t>4/18/2023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DF16B9-E8B1-3437-6045-EAC306C24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4A818D-36F5-17E0-DEEB-1E020AAB1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9843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97D6A7F-642A-0CDC-996B-94ED2CACCE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52C440A-FE67-611D-725E-2A9E6AE9E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18D05E-D61E-1CB1-D1A7-654B96994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F9CE-6280-485A-9D50-9553012F18E7}" type="datetime1">
              <a:rPr lang="en-US" smtClean="0"/>
              <a:t>4/18/2023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8BF505-2C5D-75F0-CF51-49B779EF6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817B25-F1CD-01C9-9F1A-480DC221E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9706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72287-3220-9E39-AF8A-945DCDD8E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3F7E4C-903E-748C-AB18-22C13F4E1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89B4AF-3D82-7BC6-6C8D-784034DF7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22239-DA09-4133-89C3-223341411E94}" type="datetime1">
              <a:rPr lang="en-US" smtClean="0"/>
              <a:t>4/18/2023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6E5EA7-108B-70BD-3EB3-28767D3DD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F83D13-8321-F461-6B51-4C1C5EE94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13917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ECCF60-F818-0C3D-5C86-6CFE3785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CCF591-D77A-0AC2-9032-99016E496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E9E802-BE8C-C663-9D2F-5F7B0008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DB16E-4C2E-4870-B16E-31134B71928C}" type="datetime1">
              <a:rPr lang="en-US" smtClean="0"/>
              <a:t>4/18/2023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C8A8B3-DC21-49D9-BC50-3348C415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E7B49F-E60A-E7A9-0A42-FF76D32AE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03223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E73E87-1B58-61F0-734E-920610EF2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236E78-1FCE-980E-DCF2-53F42FA407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52A45D-50D4-E06C-5542-D17649DEE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96ECCA-F6FF-E1B7-5EBB-B50DE169E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E9D3-AC0F-4CC3-A023-548DD03CDB95}" type="datetime1">
              <a:rPr lang="en-US" smtClean="0"/>
              <a:t>4/18/2023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83850F-F8C6-1310-BB18-0CF95915C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0C55F4-27CF-F198-0C84-6C12738C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4267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E29D04-FE8D-785B-4CDA-9F82034F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CEFF39-FCE8-447A-77A9-CE3FF9268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C8B0AB-C9CE-20AA-8BFA-9892245DF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1C480D-A90F-C13B-DDD2-E725F39326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48947F-E6E0-7A52-2FF1-BB8CAF321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61E558-9EA9-130C-F656-B9B20512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EEE1-D6C7-41D3-9264-7EA80B13A4AC}" type="datetime1">
              <a:rPr lang="en-US" smtClean="0"/>
              <a:t>4/18/2023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D8716E5-6D63-7217-4C0B-8C0BD33A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42F42AC-9FB7-F5FD-2BE6-BF9516DF5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6458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8BA28A-289D-5FCA-29B7-7E5D0E4F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667277C-B5DB-8140-363B-22880500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6E148-D7BD-4918-BDCA-0290D1CA66FB}" type="datetime1">
              <a:rPr lang="en-US" smtClean="0"/>
              <a:t>4/18/2023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2E521D7-F23E-56D8-51E9-F76D225E5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270ED5-F9D1-16DA-D281-99027DFA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5724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5FBB30F-CB54-DCD9-CA29-5E5F24781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A147D-0F40-4D58-98AE-26C3E1AA8D0A}" type="datetime1">
              <a:rPr lang="en-US" smtClean="0"/>
              <a:t>4/18/2023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3CB9E21-8883-BC15-782C-C9E598D5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6D983B-E196-C239-441E-28F4315E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63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75EFF1-24E7-8D25-5904-8CB1E4253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BA3928-E303-FF9F-D6F0-5CBA5A28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B0C8EA-9FD7-2D9F-BBE6-C42082550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B51398-E521-3559-C9D5-7149A853F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7C37-159C-412F-B78B-2284AE79B17F}" type="datetime1">
              <a:rPr lang="en-US" smtClean="0"/>
              <a:t>4/18/2023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35F1AB-FBCB-CCA6-C122-7A87BAEF1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7E1349-268D-6F51-01E9-BC75CF222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4322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5741EB-1935-F599-273F-F4388DD69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DE99D6B-9E6D-F48C-E751-83C032E8D5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DE7C70-3EDF-F91C-692A-D963328FE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BAD270-2BCB-969F-6153-98179E115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1F2F1-B5D6-49A8-AD2D-93F8724311F2}" type="datetime1">
              <a:rPr lang="en-US" smtClean="0"/>
              <a:t>4/18/2023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18072F-3B73-A938-F4B0-48E46F202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C41D5F-754D-0908-DA2A-57C76A15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3563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042AB28-B5F0-4449-DD17-AC1803C5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75E662-AC30-CC3B-CB5F-550C7BA51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85BD74-0640-9EEC-B464-0D0186A531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1524E-2944-44FC-8CDB-34484B338F5F}" type="datetime1">
              <a:rPr lang="en-US" smtClean="0"/>
              <a:t>4/18/2023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07745F-F47A-319C-4769-A7FD5F113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5DC6A9-D628-DB54-7E77-B2FFBD2A1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6E34F-57D4-5949-8184-821DEE8036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8641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2436DA-7FB4-A2E0-C6BF-0EA72A4B6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785" y="1396883"/>
            <a:ext cx="11586949" cy="245290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bstract</a:t>
            </a:r>
            <a:r>
              <a:rPr lang="x-none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4800" b="1" dirty="0">
                <a:solidFill>
                  <a:srgbClr val="E6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x-none" sz="4800" b="1" dirty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itle</a:t>
            </a: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7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bstract </a:t>
            </a: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7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ode:</a:t>
            </a:r>
            <a:endParaRPr lang="x-none" sz="2700" b="1" dirty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D4A0F9-98D3-4739-7538-E72BDAB85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704" y="5735637"/>
            <a:ext cx="2474592" cy="640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25AFEE-5311-8532-86E5-E51202544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873806"/>
            <a:ext cx="7772400" cy="3643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D3E9898-1F66-2AF2-5D32-B34216A8B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5873806"/>
            <a:ext cx="7772400" cy="3643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4904504-62E5-6AB1-8BA4-C3649704C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923466"/>
            <a:ext cx="7772400" cy="36433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1</a:t>
            </a:fld>
            <a:endParaRPr lang="x-none"/>
          </a:p>
        </p:txBody>
      </p:sp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63B46D36-F931-5FEE-90B6-78D0854BE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7539" y="4198023"/>
            <a:ext cx="8263719" cy="1405155"/>
          </a:xfrm>
        </p:spPr>
        <p:txBody>
          <a:bodyPr>
            <a:normAutofit/>
          </a:bodyPr>
          <a:lstStyle/>
          <a:p>
            <a:r>
              <a:rPr lang="x-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x-none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resenter </a:t>
            </a:r>
            <a:r>
              <a:rPr lang="en-US" b="1" dirty="0" smtClean="0">
                <a:solidFill>
                  <a:srgbClr val="E6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</a:t>
            </a:r>
            <a:r>
              <a:rPr lang="en-US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x-none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x-none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ffiliation</a:t>
            </a:r>
            <a:r>
              <a:rPr lang="en-US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210522"/>
            <a:ext cx="12192000" cy="874987"/>
            <a:chOff x="0" y="24173"/>
            <a:chExt cx="12192000" cy="732112"/>
          </a:xfrm>
        </p:grpSpPr>
        <p:grpSp>
          <p:nvGrpSpPr>
            <p:cNvPr id="14" name="Group 13"/>
            <p:cNvGrpSpPr/>
            <p:nvPr/>
          </p:nvGrpSpPr>
          <p:grpSpPr>
            <a:xfrm>
              <a:off x="0" y="76199"/>
              <a:ext cx="12192000" cy="680086"/>
              <a:chOff x="0" y="-1"/>
              <a:chExt cx="12192000" cy="68008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052BB755-8A5C-E70D-C0ED-E860E9304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0" y="0"/>
                <a:ext cx="7333296" cy="68008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032D0904-1D34-EBF1-0CCC-C8FC23C48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8704" y="-1"/>
                <a:ext cx="7333296" cy="680085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AD4A0F9-98D3-4739-7538-E72BDAB85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8704" y="24173"/>
              <a:ext cx="2474592" cy="640671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297866" y="5135453"/>
            <a:ext cx="1719618" cy="1337481"/>
            <a:chOff x="1312460" y="547496"/>
            <a:chExt cx="9924198" cy="49620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460" y="547496"/>
              <a:ext cx="9924198" cy="496209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008727" y="2129050"/>
              <a:ext cx="3316404" cy="39965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" b="1" i="1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27-29 April, 2023-Tehran, Iran</a:t>
              </a:r>
              <a:endParaRPr lang="en-US" sz="2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4846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1548"/>
            <a:ext cx="12192000" cy="874987"/>
            <a:chOff x="0" y="24173"/>
            <a:chExt cx="12192000" cy="732112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76199"/>
              <a:ext cx="12192000" cy="680086"/>
              <a:chOff x="0" y="-1"/>
              <a:chExt cx="12192000" cy="68008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xmlns="" id="{052BB755-8A5C-E70D-C0ED-E860E9304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7333296" cy="680085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032D0904-1D34-EBF1-0CCC-C8FC23C48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58704" y="-1"/>
                <a:ext cx="7333296" cy="68008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AD4A0F9-98D3-4739-7538-E72BDAB85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8704" y="24173"/>
              <a:ext cx="2474592" cy="640671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F2436DA-7FB4-A2E0-C6BF-0EA72A4B66D5}"/>
              </a:ext>
            </a:extLst>
          </p:cNvPr>
          <p:cNvSpPr txBox="1">
            <a:spLocks/>
          </p:cNvSpPr>
          <p:nvPr/>
        </p:nvSpPr>
        <p:spPr>
          <a:xfrm>
            <a:off x="182880" y="1135063"/>
            <a:ext cx="12009120" cy="55095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x-none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ntroduction</a:t>
            </a:r>
            <a:endParaRPr lang="en-US" sz="4800" b="1" dirty="0" smtClean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0" indent="-6858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6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</a:t>
            </a: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4800" b="1" dirty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b="1" dirty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421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1548"/>
            <a:ext cx="12192000" cy="874987"/>
            <a:chOff x="0" y="24173"/>
            <a:chExt cx="12192000" cy="732112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76199"/>
              <a:ext cx="12192000" cy="680086"/>
              <a:chOff x="0" y="-1"/>
              <a:chExt cx="12192000" cy="68008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xmlns="" id="{052BB755-8A5C-E70D-C0ED-E860E9304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7333296" cy="680085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032D0904-1D34-EBF1-0CCC-C8FC23C48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58704" y="-1"/>
                <a:ext cx="7333296" cy="68008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AD4A0F9-98D3-4739-7538-E72BDAB85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8704" y="24173"/>
              <a:ext cx="2474592" cy="640671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F2436DA-7FB4-A2E0-C6BF-0EA72A4B66D5}"/>
              </a:ext>
            </a:extLst>
          </p:cNvPr>
          <p:cNvSpPr txBox="1">
            <a:spLocks/>
          </p:cNvSpPr>
          <p:nvPr/>
        </p:nvSpPr>
        <p:spPr>
          <a:xfrm>
            <a:off x="182880" y="1135063"/>
            <a:ext cx="12009120" cy="55095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ims</a:t>
            </a:r>
          </a:p>
          <a:p>
            <a:pPr marL="914400" lvl="0" indent="-9144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800" b="1" dirty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600" b="1" dirty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</a:t>
            </a:r>
            <a:r>
              <a:rPr lang="en-US" sz="4800" b="1" dirty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b="1" dirty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 smtClean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66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1548"/>
            <a:ext cx="12192000" cy="874987"/>
            <a:chOff x="0" y="24173"/>
            <a:chExt cx="12192000" cy="732112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76199"/>
              <a:ext cx="12192000" cy="680086"/>
              <a:chOff x="0" y="-1"/>
              <a:chExt cx="12192000" cy="68008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xmlns="" id="{052BB755-8A5C-E70D-C0ED-E860E9304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7333296" cy="680085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032D0904-1D34-EBF1-0CCC-C8FC23C48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58704" y="-1"/>
                <a:ext cx="7333296" cy="68008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AD4A0F9-98D3-4739-7538-E72BDAB85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8704" y="24173"/>
              <a:ext cx="2474592" cy="640671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F2436DA-7FB4-A2E0-C6BF-0EA72A4B66D5}"/>
              </a:ext>
            </a:extLst>
          </p:cNvPr>
          <p:cNvSpPr txBox="1">
            <a:spLocks/>
          </p:cNvSpPr>
          <p:nvPr/>
        </p:nvSpPr>
        <p:spPr>
          <a:xfrm>
            <a:off x="182880" y="1135064"/>
            <a:ext cx="11719560" cy="51120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 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4800" b="1" dirty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 </a:t>
            </a:r>
            <a:r>
              <a:rPr lang="en-US" sz="16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en-US" sz="4800" b="1" dirty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6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16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image</a:t>
            </a: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b="1" dirty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995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1548"/>
            <a:ext cx="12192000" cy="874987"/>
            <a:chOff x="0" y="24173"/>
            <a:chExt cx="12192000" cy="732112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76199"/>
              <a:ext cx="12192000" cy="680086"/>
              <a:chOff x="0" y="-1"/>
              <a:chExt cx="12192000" cy="68008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xmlns="" id="{052BB755-8A5C-E70D-C0ED-E860E9304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7333296" cy="680085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032D0904-1D34-EBF1-0CCC-C8FC23C48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58704" y="-1"/>
                <a:ext cx="7333296" cy="68008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AD4A0F9-98D3-4739-7538-E72BDAB85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8704" y="24173"/>
              <a:ext cx="2474592" cy="640671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F2436DA-7FB4-A2E0-C6BF-0EA72A4B66D5}"/>
              </a:ext>
            </a:extLst>
          </p:cNvPr>
          <p:cNvSpPr txBox="1">
            <a:spLocks/>
          </p:cNvSpPr>
          <p:nvPr/>
        </p:nvSpPr>
        <p:spPr>
          <a:xfrm>
            <a:off x="182880" y="1135064"/>
            <a:ext cx="11719560" cy="51120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esults </a:t>
            </a:r>
            <a:r>
              <a:rPr lang="en-US" sz="1600" b="1" dirty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en-US" sz="4800" b="1" dirty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6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16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image</a:t>
            </a: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b="1" dirty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9118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1548"/>
            <a:ext cx="12192000" cy="874987"/>
            <a:chOff x="0" y="24173"/>
            <a:chExt cx="12192000" cy="732112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76199"/>
              <a:ext cx="12192000" cy="680086"/>
              <a:chOff x="0" y="-1"/>
              <a:chExt cx="12192000" cy="68008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xmlns="" id="{052BB755-8A5C-E70D-C0ED-E860E9304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7333296" cy="680085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032D0904-1D34-EBF1-0CCC-C8FC23C48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58704" y="-1"/>
                <a:ext cx="7333296" cy="68008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AD4A0F9-98D3-4739-7538-E72BDAB85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8704" y="24173"/>
              <a:ext cx="2474592" cy="640671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F2436DA-7FB4-A2E0-C6BF-0EA72A4B66D5}"/>
              </a:ext>
            </a:extLst>
          </p:cNvPr>
          <p:cNvSpPr txBox="1">
            <a:spLocks/>
          </p:cNvSpPr>
          <p:nvPr/>
        </p:nvSpPr>
        <p:spPr>
          <a:xfrm>
            <a:off x="182880" y="1135064"/>
            <a:ext cx="11719560" cy="51120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esults </a:t>
            </a:r>
            <a:r>
              <a:rPr lang="en-US" sz="16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en-US" sz="4800" b="1" dirty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6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16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image</a:t>
            </a: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b="1" dirty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2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1548"/>
            <a:ext cx="12192000" cy="874987"/>
            <a:chOff x="0" y="24173"/>
            <a:chExt cx="12192000" cy="732112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76199"/>
              <a:ext cx="12192000" cy="680086"/>
              <a:chOff x="0" y="-1"/>
              <a:chExt cx="12192000" cy="68008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xmlns="" id="{052BB755-8A5C-E70D-C0ED-E860E9304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7333296" cy="680085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032D0904-1D34-EBF1-0CCC-C8FC23C48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58704" y="-1"/>
                <a:ext cx="7333296" cy="68008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AD4A0F9-98D3-4739-7538-E72BDAB85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8704" y="24173"/>
              <a:ext cx="2474592" cy="640671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F2436DA-7FB4-A2E0-C6BF-0EA72A4B66D5}"/>
              </a:ext>
            </a:extLst>
          </p:cNvPr>
          <p:cNvSpPr txBox="1">
            <a:spLocks/>
          </p:cNvSpPr>
          <p:nvPr/>
        </p:nvSpPr>
        <p:spPr>
          <a:xfrm>
            <a:off x="182880" y="1135064"/>
            <a:ext cx="11719560" cy="51120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esults </a:t>
            </a:r>
            <a:r>
              <a:rPr lang="en-US" sz="16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endParaRPr lang="en-US" sz="4800" b="1" dirty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6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16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image</a:t>
            </a: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b="1" dirty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7495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1548"/>
            <a:ext cx="12192000" cy="874987"/>
            <a:chOff x="0" y="24173"/>
            <a:chExt cx="12192000" cy="732112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76199"/>
              <a:ext cx="12192000" cy="680086"/>
              <a:chOff x="0" y="-1"/>
              <a:chExt cx="12192000" cy="68008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xmlns="" id="{052BB755-8A5C-E70D-C0ED-E860E9304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0" y="0"/>
                <a:ext cx="7333296" cy="680085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032D0904-1D34-EBF1-0CCC-C8FC23C48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8704" y="-1"/>
                <a:ext cx="7333296" cy="68008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AD4A0F9-98D3-4739-7538-E72BDAB85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8704" y="24173"/>
              <a:ext cx="2474592" cy="640671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F2436DA-7FB4-A2E0-C6BF-0EA72A4B66D5}"/>
              </a:ext>
            </a:extLst>
          </p:cNvPr>
          <p:cNvSpPr txBox="1">
            <a:spLocks/>
          </p:cNvSpPr>
          <p:nvPr/>
        </p:nvSpPr>
        <p:spPr>
          <a:xfrm>
            <a:off x="182880" y="1135063"/>
            <a:ext cx="12009120" cy="55095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4800" b="1" dirty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0" indent="-6858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600" b="1" dirty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1600" b="1" dirty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image</a:t>
            </a:r>
            <a:r>
              <a:rPr lang="en-US" sz="4800" b="1" dirty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 smtClean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b="1" dirty="0">
              <a:solidFill>
                <a:srgbClr val="2D4A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0254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2436DA-7FB4-A2E0-C6BF-0EA72A4B6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1"/>
            <a:ext cx="9144000" cy="2387600"/>
          </a:xfrm>
        </p:spPr>
        <p:txBody>
          <a:bodyPr/>
          <a:lstStyle/>
          <a:p>
            <a:r>
              <a:rPr lang="x-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x-none" dirty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hank You For Your </a:t>
            </a:r>
            <a:r>
              <a:rPr lang="x-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x-none" dirty="0">
                <a:solidFill>
                  <a:srgbClr val="2D4A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ttention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73F6A2FD-522F-823C-7157-823ACE5CEF60}"/>
              </a:ext>
            </a:extLst>
          </p:cNvPr>
          <p:cNvSpPr txBox="1">
            <a:spLocks/>
          </p:cNvSpPr>
          <p:nvPr/>
        </p:nvSpPr>
        <p:spPr>
          <a:xfrm>
            <a:off x="1524000" y="4206223"/>
            <a:ext cx="9144000" cy="512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or institue logo (PNG format)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25AFEE-5311-8532-86E5-E51202544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298" y="1879996"/>
            <a:ext cx="5026702" cy="36433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5328551"/>
            <a:ext cx="12192000" cy="680086"/>
            <a:chOff x="0" y="5328551"/>
            <a:chExt cx="12192000" cy="6800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AD4A0F9-98D3-4739-7538-E72BDAB85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8704" y="5367965"/>
              <a:ext cx="2474592" cy="64067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32D0904-1D34-EBF1-0CCC-C8FC23C48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8704" y="5328551"/>
              <a:ext cx="7333296" cy="68008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52BB755-8A5C-E70D-C0ED-E860E9304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0" y="5328552"/>
              <a:ext cx="7333296" cy="68008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1FC6F2-1F93-C630-3F4B-DFFB7042C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1879996"/>
            <a:ext cx="5026702" cy="3643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34F-57D4-5949-8184-821DEE80360F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686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126</Words>
  <Application>Microsoft Office PowerPoint</Application>
  <PresentationFormat>Widescreen</PresentationFormat>
  <Paragraphs>64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Abstract Title:   Abstract Code: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Khorramdelazad</dc:creator>
  <cp:lastModifiedBy>Majid Mirsafa</cp:lastModifiedBy>
  <cp:revision>15</cp:revision>
  <dcterms:created xsi:type="dcterms:W3CDTF">2023-04-07T20:21:03Z</dcterms:created>
  <dcterms:modified xsi:type="dcterms:W3CDTF">2023-04-18T05:57:12Z</dcterms:modified>
</cp:coreProperties>
</file>