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3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5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0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7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1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0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1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0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6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8353-6C78-4A7C-8DC2-8A2ED50B907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D6863-4293-4E7C-98F3-8121E9E3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5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2515" y="232013"/>
            <a:ext cx="1678674" cy="146031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Insert your institution logo here </a:t>
            </a:r>
            <a:endParaRPr lang="en-US" sz="2000" b="1" dirty="0">
              <a:solidFill>
                <a:srgbClr val="C00000"/>
              </a:solidFill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449729" y="300252"/>
            <a:ext cx="1719615" cy="139207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Vijaya" panose="020B0604020202020204" pitchFamily="34" charset="0"/>
                <a:cs typeface="Vijaya" panose="020B0604020202020204" pitchFamily="34" charset="0"/>
              </a:rPr>
              <a:t>Insert your article ID here</a:t>
            </a:r>
            <a:endParaRPr lang="en-US" sz="2000" b="1" dirty="0">
              <a:solidFill>
                <a:srgbClr val="C00000"/>
              </a:solidFill>
              <a:latin typeface="Vijaya" panose="020B0604020202020204" pitchFamily="34" charset="0"/>
              <a:cs typeface="Vijaya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8178" y="2863579"/>
            <a:ext cx="10904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Insert your </a:t>
            </a:r>
            <a:r>
              <a:rPr lang="en-GB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Oral Presentation </a:t>
            </a: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Title </a:t>
            </a:r>
            <a:r>
              <a:rPr lang="en-GB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Here As </a:t>
            </a:r>
            <a:r>
              <a:rPr lang="en-GB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Your Submitted Abstract Title</a:t>
            </a:r>
            <a:endParaRPr lang="en-AU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011" y="3955983"/>
            <a:ext cx="113111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Presenting Author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:</a:t>
            </a:r>
          </a:p>
          <a:p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anose="020B0604020202020204" pitchFamily="34" charset="0"/>
              <a:cs typeface="Vijaya" panose="020B0604020202020204" pitchFamily="34" charset="0"/>
            </a:endParaRPr>
          </a:p>
          <a:p>
            <a:pPr lvl="0" algn="just"/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Affiliation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:</a:t>
            </a:r>
          </a:p>
          <a:p>
            <a:pPr lvl="0" algn="just"/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ijaya" panose="020B0604020202020204" pitchFamily="34" charset="0"/>
              <a:cs typeface="Vijaya" panose="020B0604020202020204" pitchFamily="34" charset="0"/>
            </a:endParaRPr>
          </a:p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jaya" panose="020B0604020202020204" pitchFamily="34" charset="0"/>
                <a:cs typeface="Vijaya" panose="020B0604020202020204" pitchFamily="34" charset="0"/>
              </a:rPr>
              <a:t>Coauthors: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280" y="0"/>
            <a:ext cx="2958357" cy="269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01754" y="705959"/>
            <a:ext cx="747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Aims and Hypothesis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115481"/>
            <a:ext cx="2006220" cy="18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01754" y="705959"/>
            <a:ext cx="747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Methods and Study Design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115481"/>
            <a:ext cx="2006220" cy="18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7288" y="736737"/>
            <a:ext cx="747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Results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115481"/>
            <a:ext cx="2006220" cy="18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4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7288" y="736737"/>
            <a:ext cx="747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Discussion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115481"/>
            <a:ext cx="2006220" cy="18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37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Levenim MT</vt:lpstr>
      <vt:lpstr>Vijaya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Mojtaba</dc:creator>
  <cp:lastModifiedBy>Mojtaba</cp:lastModifiedBy>
  <cp:revision>8</cp:revision>
  <dcterms:created xsi:type="dcterms:W3CDTF">2020-12-27T18:28:01Z</dcterms:created>
  <dcterms:modified xsi:type="dcterms:W3CDTF">2021-01-02T11:08:39Z</dcterms:modified>
</cp:coreProperties>
</file>